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89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70" d="100"/>
          <a:sy n="70" d="100"/>
        </p:scale>
        <p:origin x="1166" y="2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14CCB22-919F-49A3-9034-2B96920AD988}" type="datetimeFigureOut">
              <a:rPr lang="en-AU" smtClean="0"/>
              <a:t>10/12/2024</a:t>
            </a:fld>
            <a:endParaRPr lang="en-A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A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C1300FF-5AD6-4B65-8A0F-DA500DDA0931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7110744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A1C950D-2E70-3D44-AAE8-E9CD06E7F8E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241180D2-1407-D491-FE04-07786CBF975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F0B29C78-6708-AC74-7974-353D7374207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B337156-503B-2EDC-7087-B16AB112C6C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7FB0A5E-FC5A-41BC-8700-C3E54A287044}" type="slidenum">
              <a:rPr lang="en-AU" smtClean="0"/>
              <a:t>1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9153305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B2A0B7-1260-C098-761E-FEADFA00DD4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5A44331-39DE-C734-8535-54BC55B6047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CCA0082-0D40-9A55-8104-4204C3851D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EBB220-D810-4BD2-997A-E82713141638}" type="datetimeFigureOut">
              <a:rPr lang="en-AU" smtClean="0"/>
              <a:t>10/12/2024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B273F1B-12AF-9DC9-384A-51B3118E50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3A05A23-30A6-E8E2-C04E-2C5BEB2B73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4A49FC-6C0E-44BD-B445-505CA5B91637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6761360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69BA2F-6EAB-BE71-0E23-ED2DD4633F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47F898B-D353-B499-8043-1C839116076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A8A53C0-889E-54B9-578F-C7888E35E1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EBB220-D810-4BD2-997A-E82713141638}" type="datetimeFigureOut">
              <a:rPr lang="en-AU" smtClean="0"/>
              <a:t>10/12/2024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E0CE491-8BCB-0102-E71E-D5EFE35748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0E65B9B-DAE1-6FE8-B18A-A318E893F3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4A49FC-6C0E-44BD-B445-505CA5B91637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8852853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6B10691-CAF0-21ED-4FD1-091B5AB97BF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84D58B0-BEBA-C54E-D506-ADF2620B9CD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A79ADB6-69A0-A271-95C7-8F7F4BC53B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EBB220-D810-4BD2-997A-E82713141638}" type="datetimeFigureOut">
              <a:rPr lang="en-AU" smtClean="0"/>
              <a:t>10/12/2024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5B4A982-4CA3-5ABB-C779-1A15D25CB7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4AE07DF-4F46-FAEC-4A9B-A3793CB9AA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4A49FC-6C0E-44BD-B445-505CA5B91637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6200817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2A658A-451A-CDB7-8007-73F0A44D4B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89C4F34-1197-D18B-0A08-47F07B74381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9C0B568-B9FB-BE31-5BEF-4F8B65F63D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EBB220-D810-4BD2-997A-E82713141638}" type="datetimeFigureOut">
              <a:rPr lang="en-AU" smtClean="0"/>
              <a:t>10/12/2024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A9E29C4-8DD3-4FFC-7FA4-5D22367EC4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EB33443-1825-81F0-11F8-D1E6D29964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4A49FC-6C0E-44BD-B445-505CA5B91637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0521485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95EDD6-A7B3-8F88-6F09-C4669F4219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DBD8E23-EA43-569E-A644-BE24B0C0CB4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4DA7C69-56B4-D2C5-B9EB-9965DE1333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EBB220-D810-4BD2-997A-E82713141638}" type="datetimeFigureOut">
              <a:rPr lang="en-AU" smtClean="0"/>
              <a:t>10/12/2024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011727F-B65E-E15B-CEE1-F1A05B429C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E31860A-C698-FE73-0243-9DDC7F42B4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4A49FC-6C0E-44BD-B445-505CA5B91637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6906734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4F86D1-66F0-EEED-4D75-D1C9EDD942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A16AD1A-4499-47B2-859A-00E6153E43A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81E6992-FC9B-8599-9DF1-0C8CD4AFF20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D9432D7-033D-830F-4A35-25010B94AE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EBB220-D810-4BD2-997A-E82713141638}" type="datetimeFigureOut">
              <a:rPr lang="en-AU" smtClean="0"/>
              <a:t>10/12/2024</a:t>
            </a:fld>
            <a:endParaRPr lang="en-A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095D26B-AFDE-0E31-1B48-EFC8318615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80EAFE9-DB63-EFFE-BF34-0CAC532676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4A49FC-6C0E-44BD-B445-505CA5B91637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1699734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C3E330-2413-8C47-F40B-1191E35416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4D50DDF-743A-CA6B-5997-0E5F30F299B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AE1FB84-152B-2DF6-85A6-2EB683E6D48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164817D-1F82-DAAB-9805-F223BE44A9D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29BBF62-1777-5F72-3D81-9C5CFCEBBAD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A3B028F-3806-4B39-9C3C-C2A0AC7345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EBB220-D810-4BD2-997A-E82713141638}" type="datetimeFigureOut">
              <a:rPr lang="en-AU" smtClean="0"/>
              <a:t>10/12/2024</a:t>
            </a:fld>
            <a:endParaRPr lang="en-AU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70E9D5E-29E2-84CF-5D2D-4D40117DC2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DB04943-AF47-D3B5-DEEF-F5D3E84710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4A49FC-6C0E-44BD-B445-505CA5B91637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8007759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4231E3-F0BA-9E2C-F3B4-1694AC6A54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BC06B98-F887-12F0-219C-5723603194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EBB220-D810-4BD2-997A-E82713141638}" type="datetimeFigureOut">
              <a:rPr lang="en-AU" smtClean="0"/>
              <a:t>10/12/2024</a:t>
            </a:fld>
            <a:endParaRPr lang="en-AU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8CAF590-18BA-98EF-3870-885DC35CF6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F794347-C3C6-C5CB-12E2-60A7DBD997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4A49FC-6C0E-44BD-B445-505CA5B91637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2531907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B588AAD-573C-B65A-F246-02B8A48F29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EBB220-D810-4BD2-997A-E82713141638}" type="datetimeFigureOut">
              <a:rPr lang="en-AU" smtClean="0"/>
              <a:t>10/12/2024</a:t>
            </a:fld>
            <a:endParaRPr lang="en-AU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3AA71E9-0C35-C0BE-98C1-302C707419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5D8C3C0-652D-8186-E7EE-3BFCCDD72C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4A49FC-6C0E-44BD-B445-505CA5B91637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6480864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20F294-7F05-382D-3E3F-7A572410BC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7B0A85F-2F7C-B0F5-D018-612EFA8F50B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EA48FCC-E769-65D8-D225-2908C193E69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58F953B-5490-621E-3A8D-8241B10A41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EBB220-D810-4BD2-997A-E82713141638}" type="datetimeFigureOut">
              <a:rPr lang="en-AU" smtClean="0"/>
              <a:t>10/12/2024</a:t>
            </a:fld>
            <a:endParaRPr lang="en-A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D4DFA39-C36B-BE25-C01F-A3C3610FFE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3BC7086-D848-BBC7-FDA4-B0B82EBB20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4A49FC-6C0E-44BD-B445-505CA5B91637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6631572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04A8AE-7C84-0EE5-BAD1-91E604539C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31DE858-A249-48F8-D6C3-BB2FE530312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AU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49F7E36-D203-51FB-2F26-73242F203CF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81F052B-7376-C169-48D2-A13963E0A5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EBB220-D810-4BD2-997A-E82713141638}" type="datetimeFigureOut">
              <a:rPr lang="en-AU" smtClean="0"/>
              <a:t>10/12/2024</a:t>
            </a:fld>
            <a:endParaRPr lang="en-A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5B51DD0-E855-95E6-4E71-D2AA4F4E4C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E840A9B-5B10-66F5-9528-5EF1AB48C7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4A49FC-6C0E-44BD-B445-505CA5B91637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9522299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C4E5733-9495-5063-C3EC-D86471ABB1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FB6924D-64B8-1825-A1E6-39802658A96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69CE66C-1780-B9B9-A3F1-D8466CC8597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27EBB220-D810-4BD2-997A-E82713141638}" type="datetimeFigureOut">
              <a:rPr lang="en-AU" smtClean="0"/>
              <a:t>10/12/2024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38BED69-5090-11A4-E760-CD6C8FE3CA6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82D8B81-F6D7-4A27-FEAB-7FF2383009C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D24A49FC-6C0E-44BD-B445-505CA5B91637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803220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1EC32F5-6A25-103B-887E-B476D14038D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EEC7C992-1060-2363-21AC-8F0DCE31A39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153982"/>
            <a:ext cx="9144000" cy="2789618"/>
          </a:xfrm>
        </p:spPr>
        <p:txBody>
          <a:bodyPr>
            <a:noAutofit/>
          </a:bodyPr>
          <a:lstStyle/>
          <a:p>
            <a:pPr lvl="0" algn="l">
              <a:buSzPts val="1000"/>
              <a:tabLst>
                <a:tab pos="457200" algn="l"/>
              </a:tabLst>
            </a:pPr>
            <a:r>
              <a:rPr lang="en-AU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1. Students as Partners</a:t>
            </a:r>
            <a:r>
              <a:rPr lang="en-AU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 If we focus on this particular stakeholder group, could you elaborate on how you engage with students in your organisation? What is your approach and what are the challenges?</a:t>
            </a:r>
          </a:p>
          <a:p>
            <a:pPr lvl="0" algn="l">
              <a:buSzPts val="1000"/>
              <a:tabLst>
                <a:tab pos="457200" algn="l"/>
              </a:tabLst>
            </a:pPr>
            <a:r>
              <a:rPr lang="en-GB" sz="18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2. </a:t>
            </a:r>
            <a:r>
              <a:rPr lang="en-GB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Industry as Partners</a:t>
            </a:r>
            <a:r>
              <a:rPr lang="en-GB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: </a:t>
            </a:r>
            <a:r>
              <a:rPr lang="en-AU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One of the outcomes of higher education is the hope of future employment. What are the benefits and risks of HE providers engaging with employers in the quality enhancement process?</a:t>
            </a:r>
          </a:p>
          <a:p>
            <a:pPr lvl="0" algn="l"/>
            <a:r>
              <a:rPr lang="en-GB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3. Professional/Support Services</a:t>
            </a:r>
            <a:r>
              <a:rPr lang="en-GB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: </a:t>
            </a:r>
            <a:r>
              <a:rPr lang="en-AU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What are some of the key considerations around the involvement of professional (or support) services in the quality enhancement process?</a:t>
            </a:r>
          </a:p>
          <a:p>
            <a:pPr marL="36000" marR="90170" algn="ctr">
              <a:spcBef>
                <a:spcPts val="0"/>
              </a:spcBef>
              <a:spcAft>
                <a:spcPts val="600"/>
              </a:spcAft>
            </a:pPr>
            <a:endParaRPr lang="en-US" sz="1800" b="1" spc="-5" dirty="0">
              <a:solidFill>
                <a:srgbClr val="94000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36000" marR="90170" algn="ctr">
              <a:spcBef>
                <a:spcPts val="0"/>
              </a:spcBef>
              <a:spcAft>
                <a:spcPts val="600"/>
              </a:spcAft>
            </a:pPr>
            <a:endParaRPr lang="en-US" sz="1800" b="1" spc="-5" dirty="0">
              <a:solidFill>
                <a:srgbClr val="94000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endParaRPr lang="en-AU" sz="18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097D9855-D2AD-8E5A-894F-625A3C1748B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6463" y="2552815"/>
            <a:ext cx="11774905" cy="602287"/>
          </a:xfrm>
        </p:spPr>
        <p:txBody>
          <a:bodyPr>
            <a:normAutofit fontScale="90000"/>
          </a:bodyPr>
          <a:lstStyle/>
          <a:p>
            <a:br>
              <a:rPr lang="en-US" sz="6000" b="1" spc="-5" dirty="0">
                <a:solidFill>
                  <a:srgbClr val="002060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</a:br>
            <a:r>
              <a:rPr lang="en-US" sz="6000" b="1" spc="-5" dirty="0">
                <a:solidFill>
                  <a:srgbClr val="002060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Panel 4</a:t>
            </a:r>
            <a:endParaRPr lang="en-AU" dirty="0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A2785316-171B-EA59-66BA-5DE7E1E2E3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6200" y="-76200"/>
            <a:ext cx="12268200" cy="24492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8045058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110</Words>
  <Application>Microsoft Office PowerPoint</Application>
  <PresentationFormat>Widescreen</PresentationFormat>
  <Paragraphs>6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7" baseType="lpstr">
      <vt:lpstr>Aptos</vt:lpstr>
      <vt:lpstr>Aptos Display</vt:lpstr>
      <vt:lpstr>Arial</vt:lpstr>
      <vt:lpstr>Calibri</vt:lpstr>
      <vt:lpstr>Lucida Sans Unicode</vt:lpstr>
      <vt:lpstr>Office Theme</vt:lpstr>
      <vt:lpstr> Panel 4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Emma Goodwin</dc:creator>
  <cp:lastModifiedBy>Emma Goodwin</cp:lastModifiedBy>
  <cp:revision>1</cp:revision>
  <dcterms:created xsi:type="dcterms:W3CDTF">2024-12-10T08:19:53Z</dcterms:created>
  <dcterms:modified xsi:type="dcterms:W3CDTF">2024-12-10T08:20:13Z</dcterms:modified>
</cp:coreProperties>
</file>